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57" r:id="rId5"/>
    <p:sldId id="260" r:id="rId6"/>
    <p:sldId id="258" r:id="rId7"/>
    <p:sldId id="262" r:id="rId8"/>
    <p:sldId id="261" r:id="rId9"/>
    <p:sldId id="277" r:id="rId10"/>
    <p:sldId id="270" r:id="rId11"/>
    <p:sldId id="271" r:id="rId12"/>
    <p:sldId id="273" r:id="rId13"/>
    <p:sldId id="274" r:id="rId14"/>
    <p:sldId id="272" r:id="rId15"/>
    <p:sldId id="265" r:id="rId16"/>
    <p:sldId id="266" r:id="rId17"/>
    <p:sldId id="269" r:id="rId18"/>
    <p:sldId id="268" r:id="rId19"/>
    <p:sldId id="267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F739-E7BD-4C29-9445-F5E651870C45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3B85-2419-44A1-990B-A2267CB53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F739-E7BD-4C29-9445-F5E651870C45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3B85-2419-44A1-990B-A2267CB53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F739-E7BD-4C29-9445-F5E651870C45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3B85-2419-44A1-990B-A2267CB53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F739-E7BD-4C29-9445-F5E651870C45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3B85-2419-44A1-990B-A2267CB53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F739-E7BD-4C29-9445-F5E651870C45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3B85-2419-44A1-990B-A2267CB53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F739-E7BD-4C29-9445-F5E651870C45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3B85-2419-44A1-990B-A2267CB53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F739-E7BD-4C29-9445-F5E651870C45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3B85-2419-44A1-990B-A2267CB53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F739-E7BD-4C29-9445-F5E651870C45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3B85-2419-44A1-990B-A2267CB53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F739-E7BD-4C29-9445-F5E651870C45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3B85-2419-44A1-990B-A2267CB53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F739-E7BD-4C29-9445-F5E651870C45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3B85-2419-44A1-990B-A2267CB53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F739-E7BD-4C29-9445-F5E651870C45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3B85-2419-44A1-990B-A2267CB53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AF739-E7BD-4C29-9445-F5E651870C45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C3B85-2419-44A1-990B-A2267CB53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413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419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419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413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413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413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416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417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419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417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417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415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417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416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0415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416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415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416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416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419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Lenovo (Beijing)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Alison Stanton</dc:creator>
  <cp:lastModifiedBy>Alison Stanton</cp:lastModifiedBy>
  <cp:revision>5</cp:revision>
  <dcterms:created xsi:type="dcterms:W3CDTF">2014-01-22T23:38:15Z</dcterms:created>
  <dcterms:modified xsi:type="dcterms:W3CDTF">2014-01-23T00:00:56Z</dcterms:modified>
</cp:coreProperties>
</file>